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notesMasterIdLst>
    <p:notesMasterId r:id="rId7"/>
  </p:notesMasterIdLst>
  <p:sldIdLst>
    <p:sldId id="256" r:id="rId2"/>
    <p:sldId id="259" r:id="rId3"/>
    <p:sldId id="260" r:id="rId4"/>
    <p:sldId id="261" r:id="rId5"/>
    <p:sldId id="262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3FAD71D5-04B7-4E7A-B3BC-259CBF4BC086}">
          <p14:sldIdLst>
            <p14:sldId id="256"/>
          </p14:sldIdLst>
        </p14:section>
        <p14:section name="APK下載放入手機" id="{9E8B5125-0C21-4ACA-B86A-7943526D2966}">
          <p14:sldIdLst>
            <p14:sldId id="259"/>
            <p14:sldId id="260"/>
          </p14:sldIdLst>
        </p14:section>
        <p14:section name="APK在手機安裝" id="{9C33EABF-E527-4701-BD72-7869204945AB}">
          <p14:sldIdLst>
            <p14:sldId id="261"/>
            <p14:sldId id="26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6370" autoAdjust="0"/>
  </p:normalViewPr>
  <p:slideViewPr>
    <p:cSldViewPr snapToGrid="0">
      <p:cViewPr varScale="1">
        <p:scale>
          <a:sx n="111" d="100"/>
          <a:sy n="111" d="100"/>
        </p:scale>
        <p:origin x="456" y="11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5" d="100"/>
          <a:sy n="85" d="100"/>
        </p:scale>
        <p:origin x="3804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9FBD19-18E6-4D13-BD80-BCC1EBB79480}" type="datetimeFigureOut">
              <a:rPr lang="zh-TW" altLang="en-US" smtClean="0"/>
              <a:t>2022/11/14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8087CA-A15D-4EB4-B05D-1F6E469BB5E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450446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8087CA-A15D-4EB4-B05D-1F6E469BB5ED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383571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84890-85D2-4D7B-8EF5-15A9C1DB8F42}" type="datetimeFigureOut">
              <a:rPr lang="en-US" dirty="0"/>
              <a:t>11/14/2022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57CC2-0FC8-4686-B024-99790E0F5162}" type="datetimeFigureOut">
              <a:rPr lang="en-US" dirty="0"/>
              <a:t>11/14/2022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64DA5-CD3D-4590-A511-FCD3BC7A793E}" type="datetimeFigureOut">
              <a:rPr lang="en-US" dirty="0"/>
              <a:t>11/14/2022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5661D-6934-4B32-B92C-470368BF1EC6}" type="datetimeFigureOut">
              <a:rPr lang="en-US" dirty="0"/>
              <a:t>11/14/2022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C6F822A4-8DA6-4447-9B1F-C5DB58435268}" type="datetimeFigureOut">
              <a:rPr lang="en-US" dirty="0"/>
              <a:t>11/14/2022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8D31E-DCDA-41A7-9C67-C4B11B94D21D}" type="datetimeFigureOut">
              <a:rPr lang="en-US" dirty="0"/>
              <a:t>11/14/2022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762C0-B258-48F1-ADE6-176B4174CCDD}" type="datetimeFigureOut">
              <a:rPr lang="en-US" dirty="0"/>
              <a:t>11/14/2022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919A6-33EB-49BD-A62F-1FA56B9F9712}" type="datetimeFigureOut">
              <a:rPr lang="en-US" dirty="0"/>
              <a:t>11/14/2022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E7D1B-D673-4CF6-8672-009D42ABD2A0}" type="datetimeFigureOut">
              <a:rPr lang="en-US" dirty="0"/>
              <a:t>11/14/2022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6AA21-1863-4931-97CB-99D0A168701B}" type="datetimeFigureOut">
              <a:rPr lang="en-US" dirty="0"/>
              <a:t>11/14/2022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2C379-9A7C-4C87-A116-CBE9F58B04C5}" type="datetimeFigureOut">
              <a:rPr lang="en-US" dirty="0"/>
              <a:t>11/14/2022</a:t>
            </a:fld>
            <a:endParaRPr lang="en-US" dirty="0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8664C608-40B1-4030-A28D-5B74BC98ADCE}" type="datetimeFigureOut">
              <a:rPr lang="en-US" dirty="0"/>
              <a:t>11/14/2022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png"/><Relationship Id="rId7" Type="http://schemas.openxmlformats.org/officeDocument/2006/relationships/image" Target="../media/image9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7.png"/><Relationship Id="rId10" Type="http://schemas.openxmlformats.org/officeDocument/2006/relationships/image" Target="../media/image10.pn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7" Type="http://schemas.openxmlformats.org/officeDocument/2006/relationships/image" Target="../media/image21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g"/><Relationship Id="rId5" Type="http://schemas.openxmlformats.org/officeDocument/2006/relationships/image" Target="../media/image19.jpg"/><Relationship Id="rId4" Type="http://schemas.openxmlformats.org/officeDocument/2006/relationships/image" Target="../media/image1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28D0662-D6A6-4653-BD5A-681F763E474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altLang="zh-TW" sz="8000" dirty="0"/>
              <a:t>GERD</a:t>
            </a:r>
            <a:r>
              <a:rPr lang="zh-TW" altLang="en-US" sz="8000" dirty="0"/>
              <a:t> </a:t>
            </a:r>
            <a:r>
              <a:rPr lang="en-US" altLang="zh-TW" sz="8000" dirty="0"/>
              <a:t>APP</a:t>
            </a:r>
            <a:r>
              <a:rPr lang="zh-TW" altLang="en-US" sz="8000" dirty="0"/>
              <a:t> 安裝教學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AD1DE8D8-A5A5-44DE-8E9E-D7505FA4C15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20821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E418CCE-A703-4EAA-BAB4-2DEBAE1AC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Apk</a:t>
            </a:r>
            <a:r>
              <a:rPr lang="zh-TW" altLang="en-US" dirty="0"/>
              <a:t>下載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324ABE5-1500-4585-8BB3-92F2B1CC3F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1979802"/>
            <a:ext cx="10058400" cy="4192398"/>
          </a:xfrm>
        </p:spPr>
        <p:txBody>
          <a:bodyPr/>
          <a:lstStyle/>
          <a:p>
            <a:r>
              <a:rPr lang="en-US" altLang="zh-TW" dirty="0"/>
              <a:t>1.</a:t>
            </a:r>
            <a:r>
              <a:rPr lang="zh-TW" altLang="en-US" dirty="0"/>
              <a:t>請先將</a:t>
            </a:r>
            <a:r>
              <a:rPr lang="en-US" altLang="zh-TW" dirty="0" err="1"/>
              <a:t>apk</a:t>
            </a:r>
            <a:r>
              <a:rPr lang="zh-TW" altLang="en-US" dirty="0"/>
              <a:t>檔下載好，下載完成後將檔案存放到指定資料夾</a:t>
            </a:r>
            <a:r>
              <a:rPr lang="en-US" altLang="zh-TW" sz="1400" dirty="0"/>
              <a:t>(</a:t>
            </a:r>
            <a:r>
              <a:rPr lang="zh-TW" altLang="en-US" sz="1400" dirty="0"/>
              <a:t>範例資料夾為</a:t>
            </a:r>
            <a:r>
              <a:rPr lang="en-US" altLang="zh-TW" sz="1400" dirty="0"/>
              <a:t>GERD)</a:t>
            </a:r>
            <a:r>
              <a:rPr lang="zh-TW" altLang="en-US" sz="1400" dirty="0"/>
              <a:t> </a:t>
            </a:r>
            <a:endParaRPr lang="en-US" altLang="zh-TW" sz="1400" dirty="0"/>
          </a:p>
          <a:p>
            <a:r>
              <a:rPr lang="en-US" altLang="zh-TW" dirty="0"/>
              <a:t>2.</a:t>
            </a:r>
            <a:r>
              <a:rPr lang="zh-TW" altLang="en-US" dirty="0"/>
              <a:t>將手機連接電腦，開啟檔案總管</a:t>
            </a:r>
            <a:r>
              <a:rPr lang="en-US" altLang="zh-TW" dirty="0"/>
              <a:t>&gt;</a:t>
            </a:r>
            <a:r>
              <a:rPr lang="zh-TW" altLang="en-US" dirty="0"/>
              <a:t>本機</a:t>
            </a:r>
            <a:r>
              <a:rPr lang="en-US" altLang="zh-TW" dirty="0"/>
              <a:t>&gt;</a:t>
            </a:r>
            <a:r>
              <a:rPr lang="zh-TW" altLang="en-US" dirty="0"/>
              <a:t>裝置和磁碟機</a:t>
            </a:r>
            <a:r>
              <a:rPr lang="en-US" altLang="zh-TW" dirty="0"/>
              <a:t>&gt;</a:t>
            </a:r>
            <a:r>
              <a:rPr lang="zh-TW" altLang="en-US" dirty="0"/>
              <a:t>點選手機型號或名稱檔案夾 </a:t>
            </a:r>
            <a:r>
              <a:rPr lang="en-US" altLang="zh-TW" dirty="0"/>
              <a:t>&gt; </a:t>
            </a:r>
            <a:r>
              <a:rPr lang="zh-TW" altLang="en-US" dirty="0"/>
              <a:t>內部儲存空間</a:t>
            </a:r>
          </a:p>
        </p:txBody>
      </p:sp>
      <p:grpSp>
        <p:nvGrpSpPr>
          <p:cNvPr id="57" name="群組 56">
            <a:extLst>
              <a:ext uri="{FF2B5EF4-FFF2-40B4-BE49-F238E27FC236}">
                <a16:creationId xmlns:a16="http://schemas.microsoft.com/office/drawing/2014/main" id="{4FB006BF-2F26-4209-820F-7494B9B89AD2}"/>
              </a:ext>
            </a:extLst>
          </p:cNvPr>
          <p:cNvGrpSpPr/>
          <p:nvPr/>
        </p:nvGrpSpPr>
        <p:grpSpPr>
          <a:xfrm>
            <a:off x="3889303" y="3526005"/>
            <a:ext cx="4404225" cy="3331995"/>
            <a:chOff x="3917374" y="3582062"/>
            <a:chExt cx="4404225" cy="3331995"/>
          </a:xfrm>
        </p:grpSpPr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28F506F8-67E1-4C3A-9AF2-E901D961B2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01906" y="3582062"/>
              <a:ext cx="4319693" cy="333199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F17626DF-D1C3-4578-9BEB-19CA6F6E4CFD}"/>
                </a:ext>
              </a:extLst>
            </p:cNvPr>
            <p:cNvSpPr/>
            <p:nvPr/>
          </p:nvSpPr>
          <p:spPr>
            <a:xfrm>
              <a:off x="4967092" y="5677231"/>
              <a:ext cx="1645838" cy="50011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41" name="文字方塊 40">
              <a:extLst>
                <a:ext uri="{FF2B5EF4-FFF2-40B4-BE49-F238E27FC236}">
                  <a16:creationId xmlns:a16="http://schemas.microsoft.com/office/drawing/2014/main" id="{DF46D5FF-311E-4250-B3F8-755385396B8F}"/>
                </a:ext>
              </a:extLst>
            </p:cNvPr>
            <p:cNvSpPr txBox="1"/>
            <p:nvPr/>
          </p:nvSpPr>
          <p:spPr>
            <a:xfrm>
              <a:off x="4797240" y="5246374"/>
              <a:ext cx="38343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800" b="1" dirty="0">
                  <a:solidFill>
                    <a:srgbClr val="FF0000"/>
                  </a:solidFill>
                </a:rPr>
                <a:t>4</a:t>
              </a:r>
              <a:endParaRPr lang="zh-TW" altLang="en-US" sz="2800" b="1" dirty="0">
                <a:solidFill>
                  <a:srgbClr val="FF0000"/>
                </a:solidFill>
              </a:endParaRPr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76C9FBBE-9147-448A-9822-E9F633BD621F}"/>
                </a:ext>
              </a:extLst>
            </p:cNvPr>
            <p:cNvSpPr/>
            <p:nvPr/>
          </p:nvSpPr>
          <p:spPr>
            <a:xfrm>
              <a:off x="4001906" y="4621077"/>
              <a:ext cx="1016807" cy="19169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9" name="文字方塊 28">
              <a:extLst>
                <a:ext uri="{FF2B5EF4-FFF2-40B4-BE49-F238E27FC236}">
                  <a16:creationId xmlns:a16="http://schemas.microsoft.com/office/drawing/2014/main" id="{0BED9FC5-97EE-4BE2-BE33-6806B29B3C51}"/>
                </a:ext>
              </a:extLst>
            </p:cNvPr>
            <p:cNvSpPr txBox="1"/>
            <p:nvPr/>
          </p:nvSpPr>
          <p:spPr>
            <a:xfrm>
              <a:off x="3917374" y="4188921"/>
              <a:ext cx="38343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800" b="1" dirty="0">
                  <a:solidFill>
                    <a:srgbClr val="FF0000"/>
                  </a:solidFill>
                </a:rPr>
                <a:t>3</a:t>
              </a:r>
              <a:endParaRPr lang="zh-TW" altLang="en-US" sz="28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58" name="群組 57">
            <a:extLst>
              <a:ext uri="{FF2B5EF4-FFF2-40B4-BE49-F238E27FC236}">
                <a16:creationId xmlns:a16="http://schemas.microsoft.com/office/drawing/2014/main" id="{1E282074-1A05-4E7B-8B5D-A53877C8D995}"/>
              </a:ext>
            </a:extLst>
          </p:cNvPr>
          <p:cNvGrpSpPr/>
          <p:nvPr/>
        </p:nvGrpSpPr>
        <p:grpSpPr>
          <a:xfrm>
            <a:off x="8357768" y="3526005"/>
            <a:ext cx="3834232" cy="2983852"/>
            <a:chOff x="8362650" y="3240155"/>
            <a:chExt cx="3695525" cy="2850543"/>
          </a:xfrm>
        </p:grpSpPr>
        <p:pic>
          <p:nvPicPr>
            <p:cNvPr id="26" name="圖片 25">
              <a:extLst>
                <a:ext uri="{FF2B5EF4-FFF2-40B4-BE49-F238E27FC236}">
                  <a16:creationId xmlns:a16="http://schemas.microsoft.com/office/drawing/2014/main" id="{30C064E3-EA39-4B42-9C65-36A3F7C0C64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362650" y="3240155"/>
              <a:ext cx="3695525" cy="285054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08A91B59-FE95-4F33-A906-8412E5163009}"/>
                </a:ext>
              </a:extLst>
            </p:cNvPr>
            <p:cNvSpPr/>
            <p:nvPr/>
          </p:nvSpPr>
          <p:spPr>
            <a:xfrm>
              <a:off x="9268748" y="3737114"/>
              <a:ext cx="1433708" cy="36576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52" name="文字方塊 51">
              <a:extLst>
                <a:ext uri="{FF2B5EF4-FFF2-40B4-BE49-F238E27FC236}">
                  <a16:creationId xmlns:a16="http://schemas.microsoft.com/office/drawing/2014/main" id="{608CFB0D-59C6-43A3-AE07-2D654AA5BFE8}"/>
                </a:ext>
              </a:extLst>
            </p:cNvPr>
            <p:cNvSpPr txBox="1"/>
            <p:nvPr/>
          </p:nvSpPr>
          <p:spPr>
            <a:xfrm>
              <a:off x="8885310" y="3518020"/>
              <a:ext cx="38343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800" b="1" dirty="0">
                  <a:solidFill>
                    <a:srgbClr val="FF0000"/>
                  </a:solidFill>
                </a:rPr>
                <a:t>5</a:t>
              </a:r>
              <a:endParaRPr lang="zh-TW" altLang="en-US" sz="28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4" name="群組 3">
            <a:extLst>
              <a:ext uri="{FF2B5EF4-FFF2-40B4-BE49-F238E27FC236}">
                <a16:creationId xmlns:a16="http://schemas.microsoft.com/office/drawing/2014/main" id="{3DF05DB5-42A4-4E82-9B41-DA82E54F51D1}"/>
              </a:ext>
            </a:extLst>
          </p:cNvPr>
          <p:cNvGrpSpPr/>
          <p:nvPr/>
        </p:nvGrpSpPr>
        <p:grpSpPr>
          <a:xfrm>
            <a:off x="12351" y="3526005"/>
            <a:ext cx="3897244" cy="3331995"/>
            <a:chOff x="37651" y="3451858"/>
            <a:chExt cx="3897244" cy="3331995"/>
          </a:xfrm>
        </p:grpSpPr>
        <p:pic>
          <p:nvPicPr>
            <p:cNvPr id="14" name="圖片 13">
              <a:extLst>
                <a:ext uri="{FF2B5EF4-FFF2-40B4-BE49-F238E27FC236}">
                  <a16:creationId xmlns:a16="http://schemas.microsoft.com/office/drawing/2014/main" id="{09966EDF-7FFD-4BA4-93B7-4E7D926F0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651" y="3451858"/>
              <a:ext cx="3897244" cy="333199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37" name="文字方塊 36">
              <a:extLst>
                <a:ext uri="{FF2B5EF4-FFF2-40B4-BE49-F238E27FC236}">
                  <a16:creationId xmlns:a16="http://schemas.microsoft.com/office/drawing/2014/main" id="{166D07D5-EF56-4B73-9E5D-F65D55DFBB1C}"/>
                </a:ext>
              </a:extLst>
            </p:cNvPr>
            <p:cNvSpPr txBox="1"/>
            <p:nvPr/>
          </p:nvSpPr>
          <p:spPr>
            <a:xfrm>
              <a:off x="840139" y="3835317"/>
              <a:ext cx="327435" cy="44680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800" b="1" dirty="0">
                  <a:solidFill>
                    <a:srgbClr val="FF0000"/>
                  </a:solidFill>
                </a:rPr>
                <a:t>1</a:t>
              </a:r>
              <a:endParaRPr lang="zh-TW" altLang="en-US" sz="2800" b="1" dirty="0">
                <a:solidFill>
                  <a:srgbClr val="FF0000"/>
                </a:solidFill>
              </a:endParaRPr>
            </a:p>
          </p:txBody>
        </p:sp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B0E434DD-7E92-4DCA-8652-DBF214E89311}"/>
                </a:ext>
              </a:extLst>
            </p:cNvPr>
            <p:cNvSpPr/>
            <p:nvPr/>
          </p:nvSpPr>
          <p:spPr>
            <a:xfrm>
              <a:off x="1147143" y="4183257"/>
              <a:ext cx="1750150" cy="22673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cxnSp>
          <p:nvCxnSpPr>
            <p:cNvPr id="27" name="直線接點 26">
              <a:extLst>
                <a:ext uri="{FF2B5EF4-FFF2-40B4-BE49-F238E27FC236}">
                  <a16:creationId xmlns:a16="http://schemas.microsoft.com/office/drawing/2014/main" id="{AD800BA8-E504-4C08-B6B4-0BD7DECB649A}"/>
                </a:ext>
              </a:extLst>
            </p:cNvPr>
            <p:cNvCxnSpPr/>
            <p:nvPr/>
          </p:nvCxnSpPr>
          <p:spPr>
            <a:xfrm>
              <a:off x="663970" y="3596062"/>
              <a:ext cx="268448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群組 54">
            <a:extLst>
              <a:ext uri="{FF2B5EF4-FFF2-40B4-BE49-F238E27FC236}">
                <a16:creationId xmlns:a16="http://schemas.microsoft.com/office/drawing/2014/main" id="{CB55549F-4FD4-4FA7-AB09-4DAEA25E48D0}"/>
              </a:ext>
            </a:extLst>
          </p:cNvPr>
          <p:cNvGrpSpPr/>
          <p:nvPr/>
        </p:nvGrpSpPr>
        <p:grpSpPr>
          <a:xfrm>
            <a:off x="3525708" y="2626205"/>
            <a:ext cx="2236232" cy="946205"/>
            <a:chOff x="3983682" y="2677411"/>
            <a:chExt cx="2236232" cy="946205"/>
          </a:xfrm>
        </p:grpSpPr>
        <p:sp>
          <p:nvSpPr>
            <p:cNvPr id="38" name="文字方塊 37">
              <a:extLst>
                <a:ext uri="{FF2B5EF4-FFF2-40B4-BE49-F238E27FC236}">
                  <a16:creationId xmlns:a16="http://schemas.microsoft.com/office/drawing/2014/main" id="{6EA7C7EA-4504-4E7A-9328-96C4FA21437F}"/>
                </a:ext>
              </a:extLst>
            </p:cNvPr>
            <p:cNvSpPr txBox="1"/>
            <p:nvPr/>
          </p:nvSpPr>
          <p:spPr>
            <a:xfrm>
              <a:off x="3983682" y="2677411"/>
              <a:ext cx="38343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800" b="1" dirty="0">
                  <a:solidFill>
                    <a:srgbClr val="FF0000"/>
                  </a:solidFill>
                </a:rPr>
                <a:t>2</a:t>
              </a:r>
              <a:endParaRPr lang="zh-TW" altLang="en-US" sz="2800" b="1" dirty="0">
                <a:solidFill>
                  <a:srgbClr val="FF0000"/>
                </a:solidFill>
              </a:endParaRPr>
            </a:p>
          </p:txBody>
        </p:sp>
        <p:grpSp>
          <p:nvGrpSpPr>
            <p:cNvPr id="48" name="群組 47">
              <a:extLst>
                <a:ext uri="{FF2B5EF4-FFF2-40B4-BE49-F238E27FC236}">
                  <a16:creationId xmlns:a16="http://schemas.microsoft.com/office/drawing/2014/main" id="{21B117FF-1727-486D-819A-FA9967EB4175}"/>
                </a:ext>
              </a:extLst>
            </p:cNvPr>
            <p:cNvGrpSpPr/>
            <p:nvPr/>
          </p:nvGrpSpPr>
          <p:grpSpPr>
            <a:xfrm>
              <a:off x="4259611" y="2759132"/>
              <a:ext cx="1960303" cy="864484"/>
              <a:chOff x="2464555" y="3001963"/>
              <a:chExt cx="3794608" cy="1673403"/>
            </a:xfrm>
          </p:grpSpPr>
          <p:pic>
            <p:nvPicPr>
              <p:cNvPr id="49" name="圖形 48" descr="USB">
                <a:extLst>
                  <a:ext uri="{FF2B5EF4-FFF2-40B4-BE49-F238E27FC236}">
                    <a16:creationId xmlns:a16="http://schemas.microsoft.com/office/drawing/2014/main" id="{EB077201-83EE-4509-AC5A-B15778D09D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xmlns="" r:embed="rId7"/>
                  </a:ext>
                </a:extLst>
              </a:blip>
              <a:stretch>
                <a:fillRect/>
              </a:stretch>
            </p:blipFill>
            <p:spPr>
              <a:xfrm rot="5400000">
                <a:off x="3296478" y="3433574"/>
                <a:ext cx="1557130" cy="914400"/>
              </a:xfrm>
              <a:prstGeom prst="rect">
                <a:avLst/>
              </a:prstGeom>
            </p:spPr>
          </p:pic>
          <p:pic>
            <p:nvPicPr>
              <p:cNvPr id="50" name="圖形 49" descr="電腦">
                <a:extLst>
                  <a:ext uri="{FF2B5EF4-FFF2-40B4-BE49-F238E27FC236}">
                    <a16:creationId xmlns:a16="http://schemas.microsoft.com/office/drawing/2014/main" id="{A2D34453-DC73-48D9-945B-AEDE83A2FB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xmlns="" r:embed="rId9"/>
                  </a:ext>
                </a:extLst>
              </a:blip>
              <a:stretch>
                <a:fillRect/>
              </a:stretch>
            </p:blipFill>
            <p:spPr>
              <a:xfrm>
                <a:off x="4585760" y="3001963"/>
                <a:ext cx="1673403" cy="1673403"/>
              </a:xfrm>
              <a:prstGeom prst="rect">
                <a:avLst/>
              </a:prstGeom>
            </p:spPr>
          </p:pic>
          <p:pic>
            <p:nvPicPr>
              <p:cNvPr id="51" name="圖形 50" descr="智慧型手機">
                <a:extLst>
                  <a:ext uri="{FF2B5EF4-FFF2-40B4-BE49-F238E27FC236}">
                    <a16:creationId xmlns:a16="http://schemas.microsoft.com/office/drawing/2014/main" id="{033DE96C-43F3-41CC-A03F-4687A0B248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xmlns="" r:embed="rId11"/>
                  </a:ext>
                </a:extLst>
              </a:blip>
              <a:stretch>
                <a:fillRect/>
              </a:stretch>
            </p:blipFill>
            <p:spPr>
              <a:xfrm>
                <a:off x="2464555" y="3191995"/>
                <a:ext cx="1397557" cy="1397557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816855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F8DA999-A978-4E78-B28B-432C418A6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APK</a:t>
            </a:r>
            <a:r>
              <a:rPr lang="zh-TW" altLang="en-US" dirty="0" smtClean="0"/>
              <a:t>複製到手機內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85E194C-08D5-4D1D-B3A7-664C20295E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找</a:t>
            </a:r>
            <a:r>
              <a:rPr lang="en-US" altLang="zh-TW" dirty="0"/>
              <a:t>Documents</a:t>
            </a:r>
            <a:r>
              <a:rPr lang="zh-TW" altLang="en-US" dirty="0"/>
              <a:t>資料夾</a:t>
            </a:r>
            <a:r>
              <a:rPr lang="en-US" altLang="zh-TW" dirty="0"/>
              <a:t>&gt;</a:t>
            </a:r>
            <a:r>
              <a:rPr lang="zh-TW" altLang="en-US" dirty="0"/>
              <a:t>將剛剛下載並存放到指定資料夾</a:t>
            </a:r>
            <a:r>
              <a:rPr lang="en-US" altLang="zh-TW" sz="1400" dirty="0"/>
              <a:t>(GERD)</a:t>
            </a:r>
            <a:r>
              <a:rPr lang="zh-TW" altLang="en-US" dirty="0"/>
              <a:t>的</a:t>
            </a:r>
            <a:r>
              <a:rPr lang="en-US" altLang="zh-TW" dirty="0" err="1"/>
              <a:t>apk</a:t>
            </a:r>
            <a:r>
              <a:rPr lang="zh-TW" altLang="en-US" dirty="0"/>
              <a:t>檔複製到</a:t>
            </a:r>
            <a:r>
              <a:rPr lang="en-US" altLang="zh-TW" dirty="0"/>
              <a:t>Documents</a:t>
            </a:r>
            <a:r>
              <a:rPr lang="zh-TW" altLang="en-US" dirty="0"/>
              <a:t>資料夾底下。</a:t>
            </a:r>
          </a:p>
        </p:txBody>
      </p: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EDC045FB-84F9-4390-8A95-ECFFF19CE7AD}"/>
              </a:ext>
            </a:extLst>
          </p:cNvPr>
          <p:cNvGrpSpPr/>
          <p:nvPr/>
        </p:nvGrpSpPr>
        <p:grpSpPr>
          <a:xfrm>
            <a:off x="0" y="3592997"/>
            <a:ext cx="4232842" cy="3265003"/>
            <a:chOff x="111320" y="2718751"/>
            <a:chExt cx="4232842" cy="3265003"/>
          </a:xfrm>
        </p:grpSpPr>
        <p:pic>
          <p:nvPicPr>
            <p:cNvPr id="4" name="圖片 3">
              <a:extLst>
                <a:ext uri="{FF2B5EF4-FFF2-40B4-BE49-F238E27FC236}">
                  <a16:creationId xmlns:a16="http://schemas.microsoft.com/office/drawing/2014/main" id="{711C2739-ADEF-4B98-AE59-4AF4A1BF8F0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1320" y="2718751"/>
              <a:ext cx="4232842" cy="326500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E436FAA9-292F-4F13-BC4D-7071FA6F3984}"/>
                </a:ext>
              </a:extLst>
            </p:cNvPr>
            <p:cNvSpPr/>
            <p:nvPr/>
          </p:nvSpPr>
          <p:spPr>
            <a:xfrm>
              <a:off x="2676608" y="3927934"/>
              <a:ext cx="1330849" cy="35781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文字方塊 9">
              <a:extLst>
                <a:ext uri="{FF2B5EF4-FFF2-40B4-BE49-F238E27FC236}">
                  <a16:creationId xmlns:a16="http://schemas.microsoft.com/office/drawing/2014/main" id="{6963AC67-DF4E-464F-B113-CD54F289B119}"/>
                </a:ext>
              </a:extLst>
            </p:cNvPr>
            <p:cNvSpPr txBox="1"/>
            <p:nvPr/>
          </p:nvSpPr>
          <p:spPr>
            <a:xfrm>
              <a:off x="2293170" y="3491555"/>
              <a:ext cx="38343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800" b="1" dirty="0">
                  <a:solidFill>
                    <a:srgbClr val="FF0000"/>
                  </a:solidFill>
                </a:rPr>
                <a:t>6</a:t>
              </a:r>
              <a:endParaRPr lang="zh-TW" altLang="en-US" sz="28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20" name="群組 19">
            <a:extLst>
              <a:ext uri="{FF2B5EF4-FFF2-40B4-BE49-F238E27FC236}">
                <a16:creationId xmlns:a16="http://schemas.microsoft.com/office/drawing/2014/main" id="{03DF95EA-223A-45CC-8BDE-41F8D979DDD5}"/>
              </a:ext>
            </a:extLst>
          </p:cNvPr>
          <p:cNvGrpSpPr/>
          <p:nvPr/>
        </p:nvGrpSpPr>
        <p:grpSpPr>
          <a:xfrm>
            <a:off x="4363063" y="3429000"/>
            <a:ext cx="6933537" cy="3427013"/>
            <a:chOff x="4363063" y="3429000"/>
            <a:chExt cx="6933537" cy="3427013"/>
          </a:xfrm>
        </p:grpSpPr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1D226DE0-7BBC-4EA5-A859-738B0B9021E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7739" t="35593" r="25391" b="14437"/>
            <a:stretch/>
          </p:blipFill>
          <p:spPr>
            <a:xfrm>
              <a:off x="4363063" y="3429000"/>
              <a:ext cx="6933537" cy="342701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0051380A-49F9-4C31-A77F-195E8EDF7001}"/>
                </a:ext>
              </a:extLst>
            </p:cNvPr>
            <p:cNvSpPr/>
            <p:nvPr/>
          </p:nvSpPr>
          <p:spPr>
            <a:xfrm>
              <a:off x="5519349" y="4209289"/>
              <a:ext cx="1901833" cy="24565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8" name="直線單箭頭接點 7">
              <a:extLst>
                <a:ext uri="{FF2B5EF4-FFF2-40B4-BE49-F238E27FC236}">
                  <a16:creationId xmlns:a16="http://schemas.microsoft.com/office/drawing/2014/main" id="{6459C543-DE1D-4EC4-938D-3B651CFAA24E}"/>
                </a:ext>
              </a:extLst>
            </p:cNvPr>
            <p:cNvCxnSpPr>
              <a:cxnSpLocks/>
            </p:cNvCxnSpPr>
            <p:nvPr/>
          </p:nvCxnSpPr>
          <p:spPr>
            <a:xfrm>
              <a:off x="7455366" y="4335301"/>
              <a:ext cx="1628453" cy="0"/>
            </a:xfrm>
            <a:prstGeom prst="straightConnector1">
              <a:avLst/>
            </a:prstGeom>
            <a:ln w="57150">
              <a:solidFill>
                <a:srgbClr val="FF000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文字方塊 10">
              <a:extLst>
                <a:ext uri="{FF2B5EF4-FFF2-40B4-BE49-F238E27FC236}">
                  <a16:creationId xmlns:a16="http://schemas.microsoft.com/office/drawing/2014/main" id="{3320FBA2-CBB9-47BC-A5DB-316386470E61}"/>
                </a:ext>
              </a:extLst>
            </p:cNvPr>
            <p:cNvSpPr txBox="1"/>
            <p:nvPr/>
          </p:nvSpPr>
          <p:spPr>
            <a:xfrm>
              <a:off x="6086827" y="3743150"/>
              <a:ext cx="38343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800" b="1" dirty="0">
                  <a:solidFill>
                    <a:srgbClr val="FF0000"/>
                  </a:solidFill>
                </a:rPr>
                <a:t>7</a:t>
              </a:r>
              <a:endParaRPr lang="zh-TW" altLang="en-US" sz="2800" b="1" dirty="0">
                <a:solidFill>
                  <a:srgbClr val="FF0000"/>
                </a:solidFill>
              </a:endParaRPr>
            </a:p>
          </p:txBody>
        </p:sp>
        <p:sp>
          <p:nvSpPr>
            <p:cNvPr id="12" name="文字方塊 11">
              <a:extLst>
                <a:ext uri="{FF2B5EF4-FFF2-40B4-BE49-F238E27FC236}">
                  <a16:creationId xmlns:a16="http://schemas.microsoft.com/office/drawing/2014/main" id="{0CC6EE93-4B60-43E8-92B4-F2D8E212FD85}"/>
                </a:ext>
              </a:extLst>
            </p:cNvPr>
            <p:cNvSpPr txBox="1"/>
            <p:nvPr/>
          </p:nvSpPr>
          <p:spPr>
            <a:xfrm>
              <a:off x="7571965" y="3898412"/>
              <a:ext cx="6976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000" b="1" dirty="0">
                  <a:solidFill>
                    <a:srgbClr val="FF0000"/>
                  </a:solidFill>
                </a:rPr>
                <a:t>複製</a:t>
              </a:r>
            </a:p>
          </p:txBody>
        </p:sp>
        <p:cxnSp>
          <p:nvCxnSpPr>
            <p:cNvPr id="17" name="直線接點 16">
              <a:extLst>
                <a:ext uri="{FF2B5EF4-FFF2-40B4-BE49-F238E27FC236}">
                  <a16:creationId xmlns:a16="http://schemas.microsoft.com/office/drawing/2014/main" id="{00FC6612-D0FC-4BB5-83B0-82768E91D8D9}"/>
                </a:ext>
              </a:extLst>
            </p:cNvPr>
            <p:cNvCxnSpPr/>
            <p:nvPr/>
          </p:nvCxnSpPr>
          <p:spPr>
            <a:xfrm>
              <a:off x="5033394" y="3592997"/>
              <a:ext cx="268448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接點 17">
              <a:extLst>
                <a:ext uri="{FF2B5EF4-FFF2-40B4-BE49-F238E27FC236}">
                  <a16:creationId xmlns:a16="http://schemas.microsoft.com/office/drawing/2014/main" id="{D3B92914-4CE3-4C1C-8BF9-4C70221F4F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34737" y="3592997"/>
              <a:ext cx="449082" cy="8389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7688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4DBA293-4D29-4369-B3C2-B4D64398F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Apk</a:t>
            </a:r>
            <a:r>
              <a:rPr lang="zh-TW" altLang="en-US" dirty="0"/>
              <a:t>安裝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0CA736C-53D8-4B72-AEB4-DA9727386D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到手機的應用程式介面</a:t>
            </a:r>
            <a:r>
              <a:rPr lang="en-US" altLang="zh-TW" dirty="0"/>
              <a:t>&gt;</a:t>
            </a:r>
            <a:r>
              <a:rPr lang="zh-TW" altLang="en-US" dirty="0"/>
              <a:t>找到我的檔案 </a:t>
            </a:r>
            <a:r>
              <a:rPr lang="en-US" altLang="zh-TW" dirty="0"/>
              <a:t>(</a:t>
            </a:r>
            <a:r>
              <a:rPr lang="zh-TW" altLang="en-US" dirty="0"/>
              <a:t>範例手機為</a:t>
            </a:r>
            <a:r>
              <a:rPr lang="en-US" altLang="zh-TW" dirty="0"/>
              <a:t>Samsung</a:t>
            </a:r>
            <a:r>
              <a:rPr lang="zh-TW" altLang="en-US" dirty="0"/>
              <a:t>，因此會包在</a:t>
            </a:r>
            <a:r>
              <a:rPr lang="en-US" altLang="zh-TW" dirty="0"/>
              <a:t>Samsung</a:t>
            </a:r>
            <a:r>
              <a:rPr lang="zh-TW" altLang="en-US" dirty="0"/>
              <a:t>資料夾底下，如他牌手機，會直接出現在應用程式介面上名稱為</a:t>
            </a:r>
            <a:r>
              <a:rPr lang="zh-TW" altLang="en-US" dirty="0">
                <a:solidFill>
                  <a:srgbClr val="FF0000"/>
                </a:solidFill>
              </a:rPr>
              <a:t>檔案</a:t>
            </a:r>
            <a:r>
              <a:rPr lang="en-US" altLang="zh-TW" dirty="0"/>
              <a:t>)</a:t>
            </a:r>
          </a:p>
          <a:p>
            <a:endParaRPr lang="zh-TW" altLang="en-US" dirty="0"/>
          </a:p>
          <a:p>
            <a:endParaRPr lang="zh-TW" altLang="en-US" dirty="0"/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BA5261A4-1EC4-462A-BE77-4B9400ABCCEA}"/>
              </a:ext>
            </a:extLst>
          </p:cNvPr>
          <p:cNvGrpSpPr/>
          <p:nvPr/>
        </p:nvGrpSpPr>
        <p:grpSpPr>
          <a:xfrm>
            <a:off x="8919923" y="2627604"/>
            <a:ext cx="2178712" cy="4218996"/>
            <a:chOff x="6923344" y="2921676"/>
            <a:chExt cx="1901548" cy="3682279"/>
          </a:xfrm>
        </p:grpSpPr>
        <p:pic>
          <p:nvPicPr>
            <p:cNvPr id="14" name="圖片 13">
              <a:extLst>
                <a:ext uri="{FF2B5EF4-FFF2-40B4-BE49-F238E27FC236}">
                  <a16:creationId xmlns:a16="http://schemas.microsoft.com/office/drawing/2014/main" id="{73012A1D-E4A4-404A-B458-032FDDF0BB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23344" y="2921676"/>
              <a:ext cx="1901548" cy="368227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8C0F1FF6-02D3-45BD-8C59-7B79507408F2}"/>
                </a:ext>
              </a:extLst>
            </p:cNvPr>
            <p:cNvSpPr/>
            <p:nvPr/>
          </p:nvSpPr>
          <p:spPr>
            <a:xfrm>
              <a:off x="7288170" y="4374365"/>
              <a:ext cx="358354" cy="49068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6" name="群組 5">
            <a:extLst>
              <a:ext uri="{FF2B5EF4-FFF2-40B4-BE49-F238E27FC236}">
                <a16:creationId xmlns:a16="http://schemas.microsoft.com/office/drawing/2014/main" id="{20BAC869-145B-41E0-A9C2-19B9B6923C19}"/>
              </a:ext>
            </a:extLst>
          </p:cNvPr>
          <p:cNvGrpSpPr/>
          <p:nvPr/>
        </p:nvGrpSpPr>
        <p:grpSpPr>
          <a:xfrm>
            <a:off x="451442" y="2738629"/>
            <a:ext cx="2158595" cy="4050792"/>
            <a:chOff x="451442" y="2738629"/>
            <a:chExt cx="2158595" cy="4050792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E074FFC2-8460-44E1-808D-F7A86051271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7180" y="2738629"/>
              <a:ext cx="1822857" cy="4050792"/>
            </a:xfrm>
            <a:prstGeom prst="rect">
              <a:avLst/>
            </a:prstGeom>
          </p:spPr>
        </p:pic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665D81D7-D534-4533-8766-24A542FE8CA7}"/>
                </a:ext>
              </a:extLst>
            </p:cNvPr>
            <p:cNvSpPr/>
            <p:nvPr/>
          </p:nvSpPr>
          <p:spPr>
            <a:xfrm>
              <a:off x="860993" y="3212984"/>
              <a:ext cx="405517" cy="51749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文字方塊 9">
              <a:extLst>
                <a:ext uri="{FF2B5EF4-FFF2-40B4-BE49-F238E27FC236}">
                  <a16:creationId xmlns:a16="http://schemas.microsoft.com/office/drawing/2014/main" id="{6097AFBC-FA75-4B9B-AE8C-640B428CC395}"/>
                </a:ext>
              </a:extLst>
            </p:cNvPr>
            <p:cNvSpPr txBox="1"/>
            <p:nvPr/>
          </p:nvSpPr>
          <p:spPr>
            <a:xfrm>
              <a:off x="451442" y="2869598"/>
              <a:ext cx="38343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2800" b="1">
                  <a:solidFill>
                    <a:srgbClr val="FF0000"/>
                  </a:solidFill>
                </a:defRPr>
              </a:lvl1pPr>
            </a:lstStyle>
            <a:p>
              <a:r>
                <a:rPr lang="en-US" altLang="zh-TW" dirty="0"/>
                <a:t>1</a:t>
              </a:r>
              <a:endParaRPr lang="zh-TW" altLang="en-US" dirty="0"/>
            </a:p>
          </p:txBody>
        </p:sp>
      </p:grpSp>
      <p:grpSp>
        <p:nvGrpSpPr>
          <p:cNvPr id="8" name="群組 7">
            <a:extLst>
              <a:ext uri="{FF2B5EF4-FFF2-40B4-BE49-F238E27FC236}">
                <a16:creationId xmlns:a16="http://schemas.microsoft.com/office/drawing/2014/main" id="{AF87BE07-51DA-460D-8BA6-AD1F0A11153F}"/>
              </a:ext>
            </a:extLst>
          </p:cNvPr>
          <p:cNvGrpSpPr/>
          <p:nvPr/>
        </p:nvGrpSpPr>
        <p:grpSpPr>
          <a:xfrm>
            <a:off x="2700298" y="2738629"/>
            <a:ext cx="1822856" cy="4050792"/>
            <a:chOff x="2700298" y="2738629"/>
            <a:chExt cx="1822856" cy="4050792"/>
          </a:xfrm>
        </p:grpSpPr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E7314140-A6AA-447C-9F81-8D5271AA675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00298" y="2738629"/>
              <a:ext cx="1822856" cy="4050792"/>
            </a:xfrm>
            <a:prstGeom prst="rect">
              <a:avLst/>
            </a:prstGeom>
          </p:spPr>
        </p:pic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5533A2F8-AD7E-4207-B24D-69CD89128C2F}"/>
                </a:ext>
              </a:extLst>
            </p:cNvPr>
            <p:cNvSpPr/>
            <p:nvPr/>
          </p:nvSpPr>
          <p:spPr>
            <a:xfrm>
              <a:off x="3927944" y="4150581"/>
              <a:ext cx="405517" cy="46912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文字方塊 10">
              <a:extLst>
                <a:ext uri="{FF2B5EF4-FFF2-40B4-BE49-F238E27FC236}">
                  <a16:creationId xmlns:a16="http://schemas.microsoft.com/office/drawing/2014/main" id="{9087DC55-03DA-4352-A590-6AA15DD6A95D}"/>
                </a:ext>
              </a:extLst>
            </p:cNvPr>
            <p:cNvSpPr txBox="1"/>
            <p:nvPr/>
          </p:nvSpPr>
          <p:spPr>
            <a:xfrm>
              <a:off x="3645964" y="3718826"/>
              <a:ext cx="38343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2800" b="1">
                  <a:solidFill>
                    <a:srgbClr val="FF0000"/>
                  </a:solidFill>
                </a:defRPr>
              </a:lvl1pPr>
            </a:lstStyle>
            <a:p>
              <a:r>
                <a:rPr lang="en-US" altLang="zh-TW" dirty="0"/>
                <a:t>2</a:t>
              </a:r>
              <a:endParaRPr lang="zh-TW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8436475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04F871F-B5B4-4849-90FE-ED4365DCB2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1789043"/>
            <a:ext cx="10058400" cy="4383157"/>
          </a:xfrm>
        </p:spPr>
        <p:txBody>
          <a:bodyPr/>
          <a:lstStyle/>
          <a:p>
            <a:r>
              <a:rPr lang="zh-TW" altLang="en-US" dirty="0"/>
              <a:t>內部儲存空間</a:t>
            </a:r>
            <a:r>
              <a:rPr lang="en-US" altLang="zh-TW" dirty="0"/>
              <a:t>&gt;Documents&gt;</a:t>
            </a:r>
            <a:r>
              <a:rPr lang="zh-TW" altLang="en-US" dirty="0"/>
              <a:t>點選剛剛放入的</a:t>
            </a:r>
            <a:r>
              <a:rPr lang="en-US" altLang="zh-TW" dirty="0" err="1"/>
              <a:t>apk</a:t>
            </a:r>
            <a:r>
              <a:rPr lang="zh-TW" altLang="en-US" dirty="0"/>
              <a:t>檔</a:t>
            </a:r>
            <a:r>
              <a:rPr lang="en-US" altLang="zh-TW" dirty="0"/>
              <a:t>&gt;</a:t>
            </a:r>
            <a:r>
              <a:rPr lang="zh-TW" altLang="en-US" dirty="0"/>
              <a:t>安裝</a:t>
            </a:r>
            <a:r>
              <a:rPr lang="en-US" altLang="zh-TW" dirty="0"/>
              <a:t>&gt;</a:t>
            </a:r>
            <a:r>
              <a:rPr lang="zh-TW" altLang="en-US" dirty="0"/>
              <a:t>完成</a:t>
            </a:r>
            <a:r>
              <a:rPr lang="en-US" altLang="zh-TW" dirty="0"/>
              <a:t>&gt;</a:t>
            </a:r>
            <a:r>
              <a:rPr lang="zh-TW" altLang="en-US" dirty="0"/>
              <a:t>成功後會出現在應用程式介面上就可開始使用。</a:t>
            </a:r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1858C2A0-7C93-4286-8C1C-38DEBCA775CE}"/>
              </a:ext>
            </a:extLst>
          </p:cNvPr>
          <p:cNvGrpSpPr/>
          <p:nvPr/>
        </p:nvGrpSpPr>
        <p:grpSpPr>
          <a:xfrm>
            <a:off x="-20441" y="2454784"/>
            <a:ext cx="2012671" cy="4273826"/>
            <a:chOff x="-89449" y="2584174"/>
            <a:chExt cx="2012671" cy="4273826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A870252B-A8DB-4830-ABAB-96DD7042FF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2584174"/>
              <a:ext cx="1923222" cy="427382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618D781E-ABFD-4C6D-B8E0-C9440215586B}"/>
                </a:ext>
              </a:extLst>
            </p:cNvPr>
            <p:cNvSpPr/>
            <p:nvPr/>
          </p:nvSpPr>
          <p:spPr>
            <a:xfrm>
              <a:off x="0" y="5136542"/>
              <a:ext cx="1923222" cy="48387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" name="文字方塊 20">
              <a:extLst>
                <a:ext uri="{FF2B5EF4-FFF2-40B4-BE49-F238E27FC236}">
                  <a16:creationId xmlns:a16="http://schemas.microsoft.com/office/drawing/2014/main" id="{CE22F9F1-033D-4D93-AF45-5FAB93D52F74}"/>
                </a:ext>
              </a:extLst>
            </p:cNvPr>
            <p:cNvSpPr txBox="1"/>
            <p:nvPr/>
          </p:nvSpPr>
          <p:spPr>
            <a:xfrm>
              <a:off x="-89449" y="4643549"/>
              <a:ext cx="38343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2800" b="1">
                  <a:solidFill>
                    <a:srgbClr val="FF0000"/>
                  </a:solidFill>
                </a:defRPr>
              </a:lvl1pPr>
            </a:lstStyle>
            <a:p>
              <a:r>
                <a:rPr lang="en-US" altLang="zh-TW" dirty="0"/>
                <a:t>3</a:t>
              </a:r>
              <a:endParaRPr lang="zh-TW" altLang="en-US" dirty="0"/>
            </a:p>
          </p:txBody>
        </p:sp>
      </p:grpSp>
      <p:grpSp>
        <p:nvGrpSpPr>
          <p:cNvPr id="4" name="群組 3">
            <a:extLst>
              <a:ext uri="{FF2B5EF4-FFF2-40B4-BE49-F238E27FC236}">
                <a16:creationId xmlns:a16="http://schemas.microsoft.com/office/drawing/2014/main" id="{45215CE0-046E-47CA-8730-CB0904CB011D}"/>
              </a:ext>
            </a:extLst>
          </p:cNvPr>
          <p:cNvGrpSpPr/>
          <p:nvPr/>
        </p:nvGrpSpPr>
        <p:grpSpPr>
          <a:xfrm>
            <a:off x="1992230" y="2454784"/>
            <a:ext cx="2012671" cy="4273827"/>
            <a:chOff x="1923222" y="2584174"/>
            <a:chExt cx="2012671" cy="4273827"/>
          </a:xfrm>
        </p:grpSpPr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5ABE4344-7EBF-4FA6-83BA-1DD1BC93A6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12671" y="2584174"/>
              <a:ext cx="1923222" cy="427382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0ADBDD0B-8D56-4F57-8561-B560B07C618F}"/>
                </a:ext>
              </a:extLst>
            </p:cNvPr>
            <p:cNvSpPr/>
            <p:nvPr/>
          </p:nvSpPr>
          <p:spPr>
            <a:xfrm>
              <a:off x="2031459" y="3808674"/>
              <a:ext cx="1904434" cy="36576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文字方塊 21">
              <a:extLst>
                <a:ext uri="{FF2B5EF4-FFF2-40B4-BE49-F238E27FC236}">
                  <a16:creationId xmlns:a16="http://schemas.microsoft.com/office/drawing/2014/main" id="{BEE95E9A-AEF7-4F7E-B4BF-CD70BBBB97D7}"/>
                </a:ext>
              </a:extLst>
            </p:cNvPr>
            <p:cNvSpPr txBox="1"/>
            <p:nvPr/>
          </p:nvSpPr>
          <p:spPr>
            <a:xfrm>
              <a:off x="1923222" y="3351240"/>
              <a:ext cx="38343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2800" b="1">
                  <a:solidFill>
                    <a:srgbClr val="FF0000"/>
                  </a:solidFill>
                </a:defRPr>
              </a:lvl1pPr>
            </a:lstStyle>
            <a:p>
              <a:r>
                <a:rPr lang="en-US" altLang="zh-TW" dirty="0"/>
                <a:t>4</a:t>
              </a:r>
              <a:endParaRPr lang="zh-TW" altLang="en-US" dirty="0"/>
            </a:p>
          </p:txBody>
        </p:sp>
      </p:grpSp>
      <p:grpSp>
        <p:nvGrpSpPr>
          <p:cNvPr id="6" name="群組 5">
            <a:extLst>
              <a:ext uri="{FF2B5EF4-FFF2-40B4-BE49-F238E27FC236}">
                <a16:creationId xmlns:a16="http://schemas.microsoft.com/office/drawing/2014/main" id="{4C17E9B0-29D3-42AD-916F-13638D1F8D28}"/>
              </a:ext>
            </a:extLst>
          </p:cNvPr>
          <p:cNvGrpSpPr/>
          <p:nvPr/>
        </p:nvGrpSpPr>
        <p:grpSpPr>
          <a:xfrm>
            <a:off x="4004582" y="2454784"/>
            <a:ext cx="2012990" cy="4273826"/>
            <a:chOff x="3935574" y="2584174"/>
            <a:chExt cx="2012990" cy="4273826"/>
          </a:xfrm>
        </p:grpSpPr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DAE8B6A3-59C2-4A11-BC7F-6D28378D118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25342" y="2584174"/>
              <a:ext cx="1923222" cy="427382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966B9952-7A87-4339-8538-055F3379288D}"/>
                </a:ext>
              </a:extLst>
            </p:cNvPr>
            <p:cNvSpPr/>
            <p:nvPr/>
          </p:nvSpPr>
          <p:spPr>
            <a:xfrm>
              <a:off x="4034736" y="3498574"/>
              <a:ext cx="1904434" cy="36576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文字方塊 22">
              <a:extLst>
                <a:ext uri="{FF2B5EF4-FFF2-40B4-BE49-F238E27FC236}">
                  <a16:creationId xmlns:a16="http://schemas.microsoft.com/office/drawing/2014/main" id="{BFB40EBF-0C35-4BBD-8E28-5F69E485F88F}"/>
                </a:ext>
              </a:extLst>
            </p:cNvPr>
            <p:cNvSpPr txBox="1"/>
            <p:nvPr/>
          </p:nvSpPr>
          <p:spPr>
            <a:xfrm>
              <a:off x="3935574" y="3049326"/>
              <a:ext cx="38343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2800" b="1">
                  <a:solidFill>
                    <a:srgbClr val="FF0000"/>
                  </a:solidFill>
                </a:defRPr>
              </a:lvl1pPr>
            </a:lstStyle>
            <a:p>
              <a:r>
                <a:rPr lang="en-US" altLang="zh-TW" dirty="0"/>
                <a:t>5</a:t>
              </a:r>
              <a:endParaRPr lang="zh-TW" altLang="en-US" dirty="0"/>
            </a:p>
          </p:txBody>
        </p:sp>
      </p:grpSp>
      <p:grpSp>
        <p:nvGrpSpPr>
          <p:cNvPr id="8" name="群組 7">
            <a:extLst>
              <a:ext uri="{FF2B5EF4-FFF2-40B4-BE49-F238E27FC236}">
                <a16:creationId xmlns:a16="http://schemas.microsoft.com/office/drawing/2014/main" id="{77D0261C-4C14-423D-B6B0-35D744ABC01C}"/>
              </a:ext>
            </a:extLst>
          </p:cNvPr>
          <p:cNvGrpSpPr/>
          <p:nvPr/>
        </p:nvGrpSpPr>
        <p:grpSpPr>
          <a:xfrm>
            <a:off x="6107021" y="2459157"/>
            <a:ext cx="1923222" cy="4273827"/>
            <a:chOff x="6038013" y="2588547"/>
            <a:chExt cx="1923222" cy="4273827"/>
          </a:xfrm>
        </p:grpSpPr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F270C5F4-B290-41E8-A57D-F1D403CEEAE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38013" y="2588547"/>
              <a:ext cx="1923222" cy="427382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84464482-6D2B-4F44-85CC-E6A8660EF3F0}"/>
                </a:ext>
              </a:extLst>
            </p:cNvPr>
            <p:cNvSpPr/>
            <p:nvPr/>
          </p:nvSpPr>
          <p:spPr>
            <a:xfrm>
              <a:off x="6999624" y="4721086"/>
              <a:ext cx="864216" cy="36576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4" name="文字方塊 23">
              <a:extLst>
                <a:ext uri="{FF2B5EF4-FFF2-40B4-BE49-F238E27FC236}">
                  <a16:creationId xmlns:a16="http://schemas.microsoft.com/office/drawing/2014/main" id="{D508C30E-ECC9-4D2F-B1BC-C01832100571}"/>
                </a:ext>
              </a:extLst>
            </p:cNvPr>
            <p:cNvSpPr txBox="1"/>
            <p:nvPr/>
          </p:nvSpPr>
          <p:spPr>
            <a:xfrm>
              <a:off x="7048294" y="4225907"/>
              <a:ext cx="38343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2800" b="1">
                  <a:solidFill>
                    <a:srgbClr val="FF0000"/>
                  </a:solidFill>
                </a:defRPr>
              </a:lvl1pPr>
            </a:lstStyle>
            <a:p>
              <a:r>
                <a:rPr lang="en-US" altLang="zh-TW" dirty="0"/>
                <a:t>6</a:t>
              </a:r>
              <a:endParaRPr lang="zh-TW" altLang="en-US" dirty="0"/>
            </a:p>
          </p:txBody>
        </p:sp>
      </p:grpSp>
      <p:grpSp>
        <p:nvGrpSpPr>
          <p:cNvPr id="10" name="群組 9">
            <a:extLst>
              <a:ext uri="{FF2B5EF4-FFF2-40B4-BE49-F238E27FC236}">
                <a16:creationId xmlns:a16="http://schemas.microsoft.com/office/drawing/2014/main" id="{9ADB0E99-E2BA-4073-A3AF-D9F183790830}"/>
              </a:ext>
            </a:extLst>
          </p:cNvPr>
          <p:cNvGrpSpPr/>
          <p:nvPr/>
        </p:nvGrpSpPr>
        <p:grpSpPr>
          <a:xfrm>
            <a:off x="8119692" y="2464723"/>
            <a:ext cx="1923221" cy="4273826"/>
            <a:chOff x="8050684" y="2594113"/>
            <a:chExt cx="1923221" cy="4273826"/>
          </a:xfrm>
        </p:grpSpPr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03B1BC7E-EE0E-4B9D-BDFA-9E7BDE08473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050684" y="2594113"/>
              <a:ext cx="1923221" cy="427382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5" name="文字方塊 24">
              <a:extLst>
                <a:ext uri="{FF2B5EF4-FFF2-40B4-BE49-F238E27FC236}">
                  <a16:creationId xmlns:a16="http://schemas.microsoft.com/office/drawing/2014/main" id="{43C4161B-598C-498C-A609-D44ECC80C45B}"/>
                </a:ext>
              </a:extLst>
            </p:cNvPr>
            <p:cNvSpPr txBox="1"/>
            <p:nvPr/>
          </p:nvSpPr>
          <p:spPr>
            <a:xfrm>
              <a:off x="8759203" y="4308732"/>
              <a:ext cx="38343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2800" b="1">
                  <a:solidFill>
                    <a:srgbClr val="FF0000"/>
                  </a:solidFill>
                </a:defRPr>
              </a:lvl1pPr>
            </a:lstStyle>
            <a:p>
              <a:r>
                <a:rPr lang="en-US" altLang="zh-TW" dirty="0"/>
                <a:t>7</a:t>
              </a:r>
              <a:endParaRPr lang="zh-TW" altLang="en-US" dirty="0"/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E22D6322-6D80-4C16-BF4E-C735C8BFF45B}"/>
                </a:ext>
              </a:extLst>
            </p:cNvPr>
            <p:cNvSpPr/>
            <p:nvPr/>
          </p:nvSpPr>
          <p:spPr>
            <a:xfrm>
              <a:off x="8144133" y="4731026"/>
              <a:ext cx="864216" cy="36576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DB023CBD-1EA4-47C7-B46B-64F43094864E}"/>
              </a:ext>
            </a:extLst>
          </p:cNvPr>
          <p:cNvGrpSpPr/>
          <p:nvPr/>
        </p:nvGrpSpPr>
        <p:grpSpPr>
          <a:xfrm>
            <a:off x="10116927" y="2458865"/>
            <a:ext cx="1928494" cy="4285541"/>
            <a:chOff x="10047919" y="2588255"/>
            <a:chExt cx="1928494" cy="4285541"/>
          </a:xfrm>
        </p:grpSpPr>
        <p:pic>
          <p:nvPicPr>
            <p:cNvPr id="28" name="圖片 27">
              <a:extLst>
                <a:ext uri="{FF2B5EF4-FFF2-40B4-BE49-F238E27FC236}">
                  <a16:creationId xmlns:a16="http://schemas.microsoft.com/office/drawing/2014/main" id="{59CC8C7A-971A-465F-83A2-C437C63B42A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047919" y="2588255"/>
              <a:ext cx="1928494" cy="428554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E9320F3F-1C5D-4638-9E42-C921F309E4B5}"/>
                </a:ext>
              </a:extLst>
            </p:cNvPr>
            <p:cNvSpPr/>
            <p:nvPr/>
          </p:nvSpPr>
          <p:spPr>
            <a:xfrm>
              <a:off x="10580058" y="3797740"/>
              <a:ext cx="463695" cy="52777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0" name="文字方塊 29">
              <a:extLst>
                <a:ext uri="{FF2B5EF4-FFF2-40B4-BE49-F238E27FC236}">
                  <a16:creationId xmlns:a16="http://schemas.microsoft.com/office/drawing/2014/main" id="{15ADB690-CF2F-478F-BABC-9E9D8F441D8F}"/>
                </a:ext>
              </a:extLst>
            </p:cNvPr>
            <p:cNvSpPr txBox="1"/>
            <p:nvPr/>
          </p:nvSpPr>
          <p:spPr>
            <a:xfrm>
              <a:off x="10314325" y="3377502"/>
              <a:ext cx="38343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2800" b="1">
                  <a:solidFill>
                    <a:srgbClr val="FF0000"/>
                  </a:solidFill>
                </a:defRPr>
              </a:lvl1pPr>
            </a:lstStyle>
            <a:p>
              <a:r>
                <a:rPr lang="en-US" altLang="zh-TW" dirty="0"/>
                <a:t>8</a:t>
              </a:r>
              <a:endParaRPr lang="zh-TW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19479481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木刻字型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木刻字型</Template>
  <TotalTime>173</TotalTime>
  <Words>178</Words>
  <Application>Microsoft Office PowerPoint</Application>
  <PresentationFormat>寬螢幕</PresentationFormat>
  <Paragraphs>26</Paragraphs>
  <Slides>5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5</vt:i4>
      </vt:variant>
    </vt:vector>
  </HeadingPairs>
  <TitlesOfParts>
    <vt:vector size="13" baseType="lpstr">
      <vt:lpstr>微軟正黑體</vt:lpstr>
      <vt:lpstr>新細明體</vt:lpstr>
      <vt:lpstr>標楷體</vt:lpstr>
      <vt:lpstr>Calibri</vt:lpstr>
      <vt:lpstr>Rockwell</vt:lpstr>
      <vt:lpstr>Rockwell Condensed</vt:lpstr>
      <vt:lpstr>Wingdings</vt:lpstr>
      <vt:lpstr>木刻字型</vt:lpstr>
      <vt:lpstr>GERD APP 安裝教學</vt:lpstr>
      <vt:lpstr>Apk下載</vt:lpstr>
      <vt:lpstr>APK複製到手機內</vt:lpstr>
      <vt:lpstr>Apk安裝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GERD APP 安裝教學</dc:title>
  <dc:creator>chen</dc:creator>
  <cp:lastModifiedBy>mlpan</cp:lastModifiedBy>
  <cp:revision>21</cp:revision>
  <dcterms:created xsi:type="dcterms:W3CDTF">2022-11-09T06:21:14Z</dcterms:created>
  <dcterms:modified xsi:type="dcterms:W3CDTF">2022-11-14T07:44:56Z</dcterms:modified>
</cp:coreProperties>
</file>